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489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VoyageFlow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048708"/>
            <a:ext cx="50283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Let's make your travel dreams a reality!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275963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5016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Created by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Group 28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394930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Members: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837724" y="47305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Vivan Gupta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- e23cseu0963@bennett.edu.in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1973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Sanchit Rastogi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- e23cseu1061@bennett.edu.in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66404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Kartikeya Singh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- e23cseu1074@bennett.edu.in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13076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Sumit Parashar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- e23cseu1080@bennett.edu.in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65974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Aryan Bhardwaj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- e23cseu1023@bennett.edu.in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421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41871"/>
            <a:ext cx="719649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 joining us on this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journey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with VoyageFlow.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432315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065157"/>
            <a:ext cx="440995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Ready to Start Your Journey?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71769"/>
            <a:ext cx="5380792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Complete Travel Booking Simulation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86663" y="236982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entirely with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HTML5, CSS3, and JavaScript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- no frameworks, no backend. This 4-page web application simulates a real-world travel agency experience with stunning visuals and seamless interactions.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60283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Single HTML file architecture,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6663" y="4143613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Fully responsive design,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6663" y="4684395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Static deployment ready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Four-Page Journey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Registration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60256" y="2508647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validation with custom modals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0256" y="3449360"/>
            <a:ext cx="28515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Destination Showcase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60256" y="39448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 stunning locations with parallax effects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0256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Trip Planning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60256" y="53811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package builder with live pricing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60256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Confirmation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60256" y="681740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Booking success with animations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741" y="616982"/>
            <a:ext cx="6677025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 World-Class Destinations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741" y="1724739"/>
            <a:ext cx="560546" cy="5605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4741" y="2565559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Paris, France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84741" y="3029783"/>
            <a:ext cx="30550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Romance &amp; Culture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39" y="1724739"/>
            <a:ext cx="560546" cy="5605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0039" y="2565559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Tokyo, Japan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4120039" y="3029783"/>
            <a:ext cx="30550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 meets Technology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37" y="1724739"/>
            <a:ext cx="560546" cy="5605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5337" y="2565559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Rome, Italy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55337" y="3029783"/>
            <a:ext cx="30550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Ancient History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634" y="1724739"/>
            <a:ext cx="560546" cy="5605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0634" y="2565559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Bali, Indonesia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0790634" y="3029783"/>
            <a:ext cx="30550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Tropical Paradise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41" y="3836789"/>
            <a:ext cx="560546" cy="5605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84741" y="467760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Santorini, Greece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784741" y="5141833"/>
            <a:ext cx="30550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Stunning Sunsets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039" y="3836789"/>
            <a:ext cx="560546" cy="56054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20039" y="467760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Dubai, UAE</a:t>
            </a:r>
            <a:endParaRPr lang="en-US" sz="2050" dirty="0"/>
          </a:p>
        </p:txBody>
      </p:sp>
      <p:sp>
        <p:nvSpPr>
          <p:cNvPr id="20" name="Text 12"/>
          <p:cNvSpPr/>
          <p:nvPr/>
        </p:nvSpPr>
        <p:spPr>
          <a:xfrm>
            <a:off x="4120039" y="5141833"/>
            <a:ext cx="30550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Luxury &amp; Innovation</a:t>
            </a:r>
            <a:endParaRPr lang="en-US" sz="17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337" y="3836789"/>
            <a:ext cx="560546" cy="56054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55337" y="467760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Maldives</a:t>
            </a:r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endParaRPr lang="en-US" sz="2050" dirty="0"/>
          </a:p>
        </p:txBody>
      </p:sp>
      <p:sp>
        <p:nvSpPr>
          <p:cNvPr id="23" name="Text 14"/>
          <p:cNvSpPr/>
          <p:nvPr/>
        </p:nvSpPr>
        <p:spPr>
          <a:xfrm>
            <a:off x="7455337" y="5141833"/>
            <a:ext cx="30550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Ultimate Beach Retreat</a:t>
            </a:r>
            <a:endParaRPr lang="en-US" sz="175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0634" y="3836789"/>
            <a:ext cx="560546" cy="560546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790634" y="467760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 York, USA</a:t>
            </a:r>
            <a:endParaRPr lang="en-US" sz="2050" dirty="0"/>
          </a:p>
        </p:txBody>
      </p:sp>
      <p:sp>
        <p:nvSpPr>
          <p:cNvPr id="26" name="Text 16"/>
          <p:cNvSpPr/>
          <p:nvPr/>
        </p:nvSpPr>
        <p:spPr>
          <a:xfrm>
            <a:off x="10790634" y="5141833"/>
            <a:ext cx="30550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Urban Adventure</a:t>
            </a:r>
            <a:endParaRPr lang="en-US" sz="1750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741" y="5948839"/>
            <a:ext cx="560546" cy="560546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784741" y="678965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Switzerland</a:t>
            </a:r>
            <a:endParaRPr lang="en-US" sz="2050" dirty="0"/>
          </a:p>
        </p:txBody>
      </p:sp>
      <p:sp>
        <p:nvSpPr>
          <p:cNvPr id="29" name="Text 18"/>
          <p:cNvSpPr/>
          <p:nvPr/>
        </p:nvSpPr>
        <p:spPr>
          <a:xfrm>
            <a:off x="784741" y="7253883"/>
            <a:ext cx="30550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Alpine Beauty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492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518" y="411242"/>
            <a:ext cx="3668197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Booking System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523518" y="1075492"/>
            <a:ext cx="8096964" cy="1476613"/>
          </a:xfrm>
          <a:prstGeom prst="roundRect">
            <a:avLst>
              <a:gd name="adj" fmla="val 15195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8300" y="1240274"/>
            <a:ext cx="448747" cy="448747"/>
          </a:xfrm>
          <a:prstGeom prst="roundRect">
            <a:avLst>
              <a:gd name="adj" fmla="val 20374700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649" y="1363623"/>
            <a:ext cx="201930" cy="2019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8300" y="1838563"/>
            <a:ext cx="175974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Flight Options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88300" y="2148126"/>
            <a:ext cx="7767399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Economy to Private Jet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23518" y="2701647"/>
            <a:ext cx="8096964" cy="1476613"/>
          </a:xfrm>
          <a:prstGeom prst="roundRect">
            <a:avLst>
              <a:gd name="adj" fmla="val 15195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88300" y="2866430"/>
            <a:ext cx="448747" cy="448747"/>
          </a:xfrm>
          <a:prstGeom prst="roundRect">
            <a:avLst>
              <a:gd name="adj" fmla="val 20374700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649" y="2989778"/>
            <a:ext cx="201930" cy="2019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88300" y="3464719"/>
            <a:ext cx="175974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Accommodation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88300" y="3774281"/>
            <a:ext cx="7767399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Hostel to Luxury Villa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523518" y="4327803"/>
            <a:ext cx="8096964" cy="1476613"/>
          </a:xfrm>
          <a:prstGeom prst="roundRect">
            <a:avLst>
              <a:gd name="adj" fmla="val 15195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88300" y="4492585"/>
            <a:ext cx="448747" cy="448747"/>
          </a:xfrm>
          <a:prstGeom prst="roundRect">
            <a:avLst>
              <a:gd name="adj" fmla="val 20374700"/>
            </a:avLst>
          </a:prstGeom>
          <a:solidFill>
            <a:srgbClr val="DD785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649" y="4615934"/>
            <a:ext cx="201930" cy="20193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88300" y="5090874"/>
            <a:ext cx="175974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Food Packages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88300" y="5400437"/>
            <a:ext cx="7767399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Street Food to Michelin Star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523518" y="5953958"/>
            <a:ext cx="8096964" cy="1476613"/>
          </a:xfrm>
          <a:prstGeom prst="roundRect">
            <a:avLst>
              <a:gd name="adj" fmla="val 15195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88300" y="6118741"/>
            <a:ext cx="448747" cy="448747"/>
          </a:xfrm>
          <a:prstGeom prst="roundRect">
            <a:avLst>
              <a:gd name="adj" fmla="val 20374700"/>
            </a:avLst>
          </a:prstGeom>
          <a:solidFill>
            <a:srgbClr val="48A8E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649" y="6242090"/>
            <a:ext cx="201930" cy="20193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88300" y="6717030"/>
            <a:ext cx="175974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Activities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88300" y="7026593"/>
            <a:ext cx="7767399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Multiple experiences available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523518" y="7598807"/>
            <a:ext cx="8096964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742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price calculation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updates instantly as users select options.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66155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Stunning User Experience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2230517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3725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Smooth Animations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2963823"/>
            <a:ext cx="66417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Parallax scrolling, fade-ins, and slide-up transitions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825597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35336" y="39676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Elements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735336" y="4558903"/>
            <a:ext cx="66417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Floating buttons, real-time validation, gradient highlights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4" y="5420678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55627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Fully Responsive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35336" y="6153983"/>
            <a:ext cx="66417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Optimized for mobile, tablet, and desktop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36358"/>
            <a:ext cx="68689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Form Validation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99348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93644" y="2399348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6685359" y="26691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Phone Number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85359" y="3164681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Exactly 10 digits with instant visual feedback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399348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7578" y="2399348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10539293" y="26691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PIN Code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39293" y="3164681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6-digit validation with color-coded borders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4439841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93644" y="4439841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6685359" y="4709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Email Address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85359" y="5205174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Regex pattern matching with live error messages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324124" y="651021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0417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 Functionality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Page Navigation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page switching with fade animations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3966" y="3404949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Validation Engine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Regex patterns with visual feedback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8175" y="3404949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Price Calculator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Animated counting with rupee formatting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8175" y="5649158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Scroll Effects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Intersection Observer for button transforms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3966" y="5649158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9526"/>
            <a:ext cx="60056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&amp; Solutions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96697" y="2750582"/>
            <a:ext cx="5998726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724" y="2511207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7270" y="2690753"/>
            <a:ext cx="358973" cy="3589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468648"/>
            <a:ext cx="29988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Single File Architecture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396418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CSS display toggling with .active class management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793831" y="2391608"/>
            <a:ext cx="5998726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34858" y="2152233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404" y="2331780"/>
            <a:ext cx="358973" cy="3589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4173" y="3109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 Backend Storage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74173" y="3605213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JavaScript variables maintain state throughout session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1196697" y="5424130"/>
            <a:ext cx="5998726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37724" y="5184755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270" y="5364301"/>
            <a:ext cx="358973" cy="3589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77039" y="6142196"/>
            <a:ext cx="31519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Complex Selection Logic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77039" y="6637734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Separate event handlers for radio and checkbox groups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793831" y="5065157"/>
            <a:ext cx="5998726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34858" y="4825782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4404" y="5005328"/>
            <a:ext cx="358973" cy="35897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4173" y="5783223"/>
            <a:ext cx="28614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Smooth Price Updates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74173" y="6278761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 animation function with setInterval counting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2025-11-16T13:35:00Z</dcterms:created>
  <dcterms:modified xsi:type="dcterms:W3CDTF">2025-11-16T13:35:00Z</dcterms:modified>
</cp:coreProperties>
</file>